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e de titr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re et texte vertical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itre vertical et text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re et contenu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Titre de section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eux contenu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re seul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Vid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u avec légen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 avec légen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1.png"/><Relationship Id="rId3" Type="http://schemas.openxmlformats.org/officeDocument/2006/relationships/image" Target="../media/image00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238275" y="1807425"/>
            <a:ext cx="7167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Toernooi “Tournoi de la Vierge” 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1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3-16 augustus, Luik </a:t>
            </a:r>
          </a:p>
        </p:txBody>
      </p:sp>
      <p:sp>
        <p:nvSpPr>
          <p:cNvPr id="81" name="Shape 81"/>
          <p:cNvSpPr/>
          <p:nvPr/>
        </p:nvSpPr>
        <p:spPr>
          <a:xfrm>
            <a:off x="4294625" y="2392125"/>
            <a:ext cx="3265500" cy="1811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What </a:t>
            </a:r>
            <a:r>
              <a:rPr b="1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1" lang="fr-BE" sz="1500" u="sng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FIDE gehomologeerd toernooi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7 rondes 1h30 + 30 s/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zet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Inschrijving : 15 € voor 10/08 of 20 € de dag zelf.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Pri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jzen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125 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%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van de inschrijvingen</a:t>
            </a:r>
          </a:p>
        </p:txBody>
      </p:sp>
      <p:sp>
        <p:nvSpPr>
          <p:cNvPr id="82" name="Shape 82"/>
          <p:cNvSpPr/>
          <p:nvPr/>
        </p:nvSpPr>
        <p:spPr>
          <a:xfrm>
            <a:off x="4294625" y="4333600"/>
            <a:ext cx="3310800" cy="140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Zondag 16/08 om 11u: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1" lang="fr-BE" sz="1500" u="sng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i="1" lang="fr-BE" sz="15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oernooi voor beginners (-1400 elo)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9 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rondes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15 min.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Insc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hrijving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5 €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Pri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jzen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100 %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van de inschrijvingen 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83" name="Shape 83"/>
          <p:cNvSpPr/>
          <p:nvPr/>
        </p:nvSpPr>
        <p:spPr>
          <a:xfrm>
            <a:off x="155575" y="-144463"/>
            <a:ext cx="3047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496156" y="1661565"/>
            <a:ext cx="1843200" cy="19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1546875" y="5873075"/>
            <a:ext cx="9009000" cy="8576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Inlichtingen</a:t>
            </a:r>
            <a:r>
              <a:rPr b="0" baseline="0" i="0" lang="fr-BE" sz="15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info@crelel.be / J.-C. Th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iry 0472 264.214 / 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Ph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Collignon 0491 94 00 43 /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www.crelel.be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Toernooileiders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Bertrand Terwagne  0474 29 56 80 / Thomas Biot 0470 20 76 84</a:t>
            </a:r>
            <a:b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Voorinschrijving : Rekening: IBAN BE94 0682-2700-7814, Mededeling : Naam/ Voornaam</a:t>
            </a:r>
          </a:p>
        </p:txBody>
      </p:sp>
      <p:sp>
        <p:nvSpPr>
          <p:cNvPr id="86" name="Shape 86"/>
          <p:cNvSpPr/>
          <p:nvPr/>
        </p:nvSpPr>
        <p:spPr>
          <a:xfrm>
            <a:off x="7687500" y="2392125"/>
            <a:ext cx="2886300" cy="11351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Waar</a:t>
            </a:r>
            <a:r>
              <a:rPr b="1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CRELEL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Rennequin 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SualemStraat 13, 4000 L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uik</a:t>
            </a: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b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Parkeerplaatsen beschikbaar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87" name="Shape 87"/>
          <p:cNvSpPr/>
          <p:nvPr/>
        </p:nvSpPr>
        <p:spPr>
          <a:xfrm>
            <a:off x="7687500" y="3614275"/>
            <a:ext cx="2868299" cy="21168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 ook nog: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Dranken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en kleine maaltijden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BBQ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op zondag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Eerste bord live op internet 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Bord met glazen Genever!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Feesten van 15 Augustus in Luik. </a:t>
            </a:r>
          </a:p>
        </p:txBody>
      </p:sp>
      <p:sp>
        <p:nvSpPr>
          <p:cNvPr id="88" name="Shape 88"/>
          <p:cNvSpPr/>
          <p:nvPr/>
        </p:nvSpPr>
        <p:spPr>
          <a:xfrm>
            <a:off x="1546875" y="3464225"/>
            <a:ext cx="2643600" cy="22667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Wanneer</a:t>
            </a:r>
            <a:r>
              <a:rPr b="1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R1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Donder.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13/8 : 20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R2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Vrijdag 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14/8 : 13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R3 : V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rijdag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/8 : 20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R4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Zaterdag 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13u.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R5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Zaterdag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20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R6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Zondag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16/8 : 11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  <a:p>
            <a:pPr indent="-27940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R7 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Zondag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1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6/8</a:t>
            </a:r>
            <a:r>
              <a:rPr b="0" baseline="0" i="0" lang="fr-BE" sz="15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16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u.</a:t>
            </a:r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4">
            <a:alphaModFix/>
          </a:blip>
          <a:srcRect b="2619" l="358" r="0" t="0"/>
          <a:stretch/>
        </p:blipFill>
        <p:spPr>
          <a:xfrm>
            <a:off x="1443800" y="12900"/>
            <a:ext cx="9129899" cy="1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/>
          <p:nvPr/>
        </p:nvSpPr>
        <p:spPr>
          <a:xfrm>
            <a:off x="5240925" y="534025"/>
            <a:ext cx="705300" cy="11948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5563550" y="958675"/>
            <a:ext cx="705300" cy="7029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5120125" y="273450"/>
            <a:ext cx="705300" cy="795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4986375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5563550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